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2F43-A8A7-477C-9F0C-DD041B55B924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F1627-C1F3-4455-A138-253FDF6E024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2F43-A8A7-477C-9F0C-DD041B55B924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F1627-C1F3-4455-A138-253FDF6E02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2F43-A8A7-477C-9F0C-DD041B55B924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F1627-C1F3-4455-A138-253FDF6E02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2F43-A8A7-477C-9F0C-DD041B55B924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F1627-C1F3-4455-A138-253FDF6E02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2F43-A8A7-477C-9F0C-DD041B55B924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4EF1627-C1F3-4455-A138-253FDF6E024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2F43-A8A7-477C-9F0C-DD041B55B924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F1627-C1F3-4455-A138-253FDF6E02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2F43-A8A7-477C-9F0C-DD041B55B924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F1627-C1F3-4455-A138-253FDF6E02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2F43-A8A7-477C-9F0C-DD041B55B924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F1627-C1F3-4455-A138-253FDF6E02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2F43-A8A7-477C-9F0C-DD041B55B924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F1627-C1F3-4455-A138-253FDF6E02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2F43-A8A7-477C-9F0C-DD041B55B924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F1627-C1F3-4455-A138-253FDF6E02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2F43-A8A7-477C-9F0C-DD041B55B924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F1627-C1F3-4455-A138-253FDF6E02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EEB2F43-A8A7-477C-9F0C-DD041B55B924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4EF1627-C1F3-4455-A138-253FDF6E024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8715436" cy="928694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«МЫ за Здоровый образ жизни!»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dirty="0" smtClean="0"/>
              <a:t>в рамках Антиалкогольного месячника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32" y="3429000"/>
            <a:ext cx="4143404" cy="3143272"/>
          </a:xfrm>
        </p:spPr>
        <p:txBody>
          <a:bodyPr>
            <a:noAutofit/>
          </a:bodyPr>
          <a:lstStyle/>
          <a:p>
            <a:pPr algn="l"/>
            <a:r>
              <a:rPr lang="ru-RU" sz="1400" b="1" dirty="0" smtClean="0"/>
              <a:t>Интерактивный лекторий проводился педагогами МБУДО ЦДОД в дошкольных и общеобразовательных организациях г.Вышний Волочёк. </a:t>
            </a:r>
          </a:p>
          <a:p>
            <a:pPr algn="l"/>
            <a:r>
              <a:rPr lang="ru-RU" sz="1400" b="1" dirty="0" smtClean="0"/>
              <a:t>Тематика бесед определялась возрастными особенностями детей: для подростков – о здоровом образе жизни и вредных привычках, дошкольникам – о режиме дня, правильном питании, о здоровой и вредной пище. </a:t>
            </a:r>
          </a:p>
          <a:p>
            <a:pPr algn="l"/>
            <a:r>
              <a:rPr lang="ru-RU" sz="1400" b="1" dirty="0" smtClean="0"/>
              <a:t>Ребятам рассказали о ценности здоровья, о способах его формирования, о воспитании активной жизненной позиции, ответственном отношении </a:t>
            </a:r>
            <a:r>
              <a:rPr lang="ru-RU" sz="1400" b="1" dirty="0" smtClean="0"/>
              <a:t>к своему </a:t>
            </a:r>
            <a:r>
              <a:rPr lang="ru-RU" sz="1400" b="1" dirty="0" smtClean="0"/>
              <a:t>здоровью. Слушатели с удовольствием отвечали на вопросы, разгадывали сканворды и загадки.</a:t>
            </a:r>
            <a:endParaRPr lang="ru-RU" sz="1400" b="1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85720" y="1428736"/>
            <a:ext cx="4286280" cy="2643206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Дата проведения: </a:t>
            </a:r>
            <a:r>
              <a:rPr kumimoji="0" lang="ru-RU" sz="3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апрель 2018 г.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Количество участников: </a:t>
            </a:r>
            <a:r>
              <a:rPr kumimoji="0" lang="ru-RU" sz="3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 педагогов,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lang="ru-RU" sz="3400" b="1" i="1" dirty="0">
                <a:solidFill>
                  <a:srgbClr val="FFFF00"/>
                </a:solidFill>
              </a:rPr>
              <a:t> </a:t>
            </a:r>
            <a:r>
              <a:rPr lang="ru-RU" sz="3400" b="1" i="1" dirty="0" smtClean="0">
                <a:solidFill>
                  <a:srgbClr val="FFFF00"/>
                </a:solidFill>
              </a:rPr>
              <a:t>260 школьников и дошкольников                  (из 11 образовательных организаций).</a:t>
            </a:r>
          </a:p>
          <a:p>
            <a:endParaRPr kumimoji="0" lang="ru-RU" sz="3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r>
              <a:rPr kumimoji="0" lang="ru-RU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Цель: </a:t>
            </a:r>
            <a:r>
              <a:rPr lang="ru-RU" sz="3400" i="1" dirty="0" smtClean="0">
                <a:solidFill>
                  <a:srgbClr val="FFFF00"/>
                </a:solidFill>
              </a:rPr>
              <a:t>дать </a:t>
            </a:r>
            <a:r>
              <a:rPr lang="ru-RU" sz="3400" i="1" dirty="0">
                <a:solidFill>
                  <a:srgbClr val="FFFF00"/>
                </a:solidFill>
              </a:rPr>
              <a:t>воспитанникам представление о здоровье </a:t>
            </a:r>
            <a:r>
              <a:rPr lang="ru-RU" sz="3400" i="1" dirty="0" smtClean="0">
                <a:solidFill>
                  <a:srgbClr val="FFFF00"/>
                </a:solidFill>
              </a:rPr>
              <a:t>,здоровом </a:t>
            </a:r>
            <a:r>
              <a:rPr lang="ru-RU" sz="3400" i="1" dirty="0">
                <a:solidFill>
                  <a:srgbClr val="FFFF00"/>
                </a:solidFill>
              </a:rPr>
              <a:t>образе </a:t>
            </a:r>
            <a:r>
              <a:rPr lang="ru-RU" sz="3400" i="1" dirty="0" smtClean="0">
                <a:solidFill>
                  <a:srgbClr val="FFFF00"/>
                </a:solidFill>
              </a:rPr>
              <a:t>жизни и </a:t>
            </a:r>
            <a:r>
              <a:rPr lang="ru-RU" sz="3400" i="1" dirty="0">
                <a:solidFill>
                  <a:srgbClr val="FFFF00"/>
                </a:solidFill>
              </a:rPr>
              <a:t>его составляющих, о природе человека как единого целого в системе «природа-человек-</a:t>
            </a:r>
          </a:p>
          <a:p>
            <a:r>
              <a:rPr lang="ru-RU" sz="3400" i="1" dirty="0">
                <a:solidFill>
                  <a:srgbClr val="FFFF00"/>
                </a:solidFill>
              </a:rPr>
              <a:t>общество».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 </a:t>
            </a:r>
            <a:endParaRPr lang="ru-RU" sz="2000" i="1" dirty="0">
              <a:solidFill>
                <a:srgbClr val="FFFF00"/>
              </a:solidFill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0" y="4714884"/>
            <a:ext cx="2000264" cy="1966914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Город Вышний Волочёк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Муниципальное бюджетное  учреждение дополнительного образования «Центр дополнительного образования детей» 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Рисунок 7" descr="C:\Users\Компьютер\Desktop\2017-2018 учебный год\ЗОЖ антиалк\Ленко ЛП\IMG_000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1214422"/>
            <a:ext cx="23622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Компьютер\Desktop\2017-2018 учебный год\ЗОЖ антиалк\Сыроватская дс №9\IMG_001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1643050"/>
            <a:ext cx="2371725" cy="1778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Users\Компьютер\Desktop\2017-2018 учебный год\ЗОЖ антиалк\Терентьев СОШ6\DSCN101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54" y="2714620"/>
            <a:ext cx="2066925" cy="1162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Users\Компьютер\Desktop\2017-2018 учебный год\ЗОЖ антиалк\Терентьев СОШ6\DSCN1014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8" y="3857628"/>
            <a:ext cx="2286000" cy="128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Users\Компьютер\Desktop\2017-2018 учебный год\ЗОЖ антиалк\Тусов ДС №3\WP_20180418_09_47_07_Pro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5074" y="5000636"/>
            <a:ext cx="2800350" cy="1579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93</TotalTime>
  <Words>155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«МЫ за Здоровый образ жизни!» в рамках Антиалкогольного месячника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Здоровый образ жизни</dc:title>
  <dc:creator>Компьютер</dc:creator>
  <cp:lastModifiedBy>Компьютер</cp:lastModifiedBy>
  <cp:revision>13</cp:revision>
  <dcterms:created xsi:type="dcterms:W3CDTF">2018-04-19T11:02:39Z</dcterms:created>
  <dcterms:modified xsi:type="dcterms:W3CDTF">2018-04-19T12:35:57Z</dcterms:modified>
</cp:coreProperties>
</file>